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37160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448945"/>
            <a:ext cx="102870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1440815"/>
            <a:ext cx="102870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68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91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2" y="146050"/>
            <a:ext cx="295751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146050"/>
            <a:ext cx="8701088" cy="232473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19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10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1" y="683895"/>
            <a:ext cx="1183005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1" y="1835785"/>
            <a:ext cx="1183005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16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730250"/>
            <a:ext cx="5829300" cy="17405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730250"/>
            <a:ext cx="5829300" cy="17405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37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46050"/>
            <a:ext cx="1183005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2" y="672465"/>
            <a:ext cx="5802510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2" y="1002030"/>
            <a:ext cx="5802510" cy="14738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5" y="672465"/>
            <a:ext cx="5831087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5" y="1002030"/>
            <a:ext cx="5831087" cy="14738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35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61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94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82880"/>
            <a:ext cx="4423767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394970"/>
            <a:ext cx="6943725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822960"/>
            <a:ext cx="4423767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21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82880"/>
            <a:ext cx="4423767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394970"/>
            <a:ext cx="6943725" cy="1949450"/>
          </a:xfrm>
        </p:spPr>
        <p:txBody>
          <a:bodyPr anchor="t"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822960"/>
            <a:ext cx="4423767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8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146050"/>
            <a:ext cx="1183005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730250"/>
            <a:ext cx="1183005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2542540"/>
            <a:ext cx="308610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2A357-7447-4188-ADA0-6D6CEB720592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2542540"/>
            <a:ext cx="462915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2542540"/>
            <a:ext cx="308610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E8A0-64A9-40CE-8814-D7525E1F00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50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30A792D8-DE03-4DC0-8011-F6CD087E92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92" t="34537" b="15290"/>
          <a:stretch/>
        </p:blipFill>
        <p:spPr>
          <a:xfrm>
            <a:off x="0" y="0"/>
            <a:ext cx="13718229" cy="27432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96D1EB4-0608-4714-A5BD-2B987E7B76F8}"/>
              </a:ext>
            </a:extLst>
          </p:cNvPr>
          <p:cNvSpPr/>
          <p:nvPr/>
        </p:nvSpPr>
        <p:spPr>
          <a:xfrm>
            <a:off x="0" y="0"/>
            <a:ext cx="13716000" cy="2743200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09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Giovanni Rapacciuolo</dc:creator>
  <cp:lastModifiedBy>Giovanni Rapacciuolo</cp:lastModifiedBy>
  <cp:revision>8</cp:revision>
  <dcterms:created xsi:type="dcterms:W3CDTF">2018-11-27T03:00:56Z</dcterms:created>
  <dcterms:modified xsi:type="dcterms:W3CDTF">2018-11-27T22:05:03Z</dcterms:modified>
</cp:coreProperties>
</file>